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254"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iharan K" userId="376056ff68ebc768" providerId="LiveId" clId="{0CE8AB1E-B04B-4EF6-A683-5CB4920E7E6B}"/>
    <pc:docChg chg="modSld">
      <pc:chgData name="Hariharan K" userId="376056ff68ebc768" providerId="LiveId" clId="{0CE8AB1E-B04B-4EF6-A683-5CB4920E7E6B}" dt="2024-04-10T04:41:05.342" v="54" actId="20577"/>
      <pc:docMkLst>
        <pc:docMk/>
      </pc:docMkLst>
      <pc:sldChg chg="modSp mod">
        <pc:chgData name="Hariharan K" userId="376056ff68ebc768" providerId="LiveId" clId="{0CE8AB1E-B04B-4EF6-A683-5CB4920E7E6B}" dt="2024-04-10T04:41:05.342" v="54" actId="20577"/>
        <pc:sldMkLst>
          <pc:docMk/>
          <pc:sldMk cId="0" sldId="292"/>
        </pc:sldMkLst>
        <pc:spChg chg="mod">
          <ac:chgData name="Hariharan K" userId="376056ff68ebc768" providerId="LiveId" clId="{0CE8AB1E-B04B-4EF6-A683-5CB4920E7E6B}" dt="2024-04-10T04:41:05.342" v="54" actId="20577"/>
          <ac:spMkLst>
            <pc:docMk/>
            <pc:sldMk cId="0" sldId="292"/>
            <ac:spMk id="14" creationId="{43DEA4E5-E1F9-7C2B-5D82-B9EBDB357F79}"/>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91934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:ABISHEK N</a:t>
            </a:r>
            <a:endParaRPr lang="en-US" sz="1100" dirty="0">
              <a:solidFill>
                <a:schemeClr val="tx1"/>
              </a:solidFil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:7311211040</a:t>
            </a:r>
            <a:r>
              <a:rPr lang="en-US" sz="1100">
                <a:solidFill>
                  <a:schemeClr val="tx1"/>
                </a:solidFill>
              </a:rPr>
              <a:t>04</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a:t>
            </a:r>
            <a:r>
              <a:rPr lang="en-US" sz="1100" b="0" i="0" u="none" strike="noStrike" cap="none" dirty="0" err="1">
                <a:solidFill>
                  <a:schemeClr val="tx1"/>
                </a:solidFill>
                <a:latin typeface="Arial"/>
                <a:ea typeface="Arial"/>
                <a:cs typeface="Arial"/>
                <a:sym typeface="Arial"/>
              </a:rPr>
              <a:t>Engineering,Erode</a:t>
            </a:r>
            <a:r>
              <a:rPr lang="en-US" sz="1100" b="0" i="0" u="none" strike="noStrike" cap="none" dirty="0">
                <a:solidFill>
                  <a:schemeClr val="tx1"/>
                </a:solidFill>
                <a:latin typeface="Arial"/>
                <a:ea typeface="Arial"/>
                <a:cs typeface="Arial"/>
                <a:sym typeface="Arial"/>
              </a:rPr>
              <a:t>.</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684</TotalTime>
  <Words>1181</Words>
  <Application>Microsoft Office PowerPoint</Application>
  <PresentationFormat>On-screen Show (16:9)</PresentationFormat>
  <Paragraphs>77</Paragraphs>
  <Slides>26</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3"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Hariharan K</cp:lastModifiedBy>
  <cp:revision>35</cp:revision>
  <dcterms:modified xsi:type="dcterms:W3CDTF">2024-04-10T04:41:10Z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